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1" r:id="rId5"/>
    <p:sldId id="258" r:id="rId6"/>
    <p:sldId id="262" r:id="rId7"/>
    <p:sldId id="264" r:id="rId8"/>
    <p:sldId id="270" r:id="rId9"/>
    <p:sldId id="271" r:id="rId10"/>
    <p:sldId id="272" r:id="rId11"/>
    <p:sldId id="273" r:id="rId12"/>
    <p:sldId id="265" r:id="rId13"/>
    <p:sldId id="266" r:id="rId14"/>
    <p:sldId id="259" r:id="rId15"/>
    <p:sldId id="267" r:id="rId16"/>
    <p:sldId id="269" r:id="rId17"/>
    <p:sldId id="268" r:id="rId18"/>
    <p:sldId id="263" r:id="rId19"/>
    <p:sldId id="274" r:id="rId20"/>
    <p:sldId id="26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81" autoAdjust="0"/>
  </p:normalViewPr>
  <p:slideViewPr>
    <p:cSldViewPr snapToGrid="0">
      <p:cViewPr varScale="1">
        <p:scale>
          <a:sx n="88" d="100"/>
          <a:sy n="88" d="100"/>
        </p:scale>
        <p:origin x="7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07866-E6FF-4629-9213-FBF966AFF61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967F48-E063-4B0A-99CD-0D7610D04B57}">
      <dgm:prSet/>
      <dgm:spPr/>
      <dgm:t>
        <a:bodyPr/>
        <a:lstStyle/>
        <a:p>
          <a:r>
            <a:rPr lang="de-DE"/>
            <a:t>A 	Antwort A</a:t>
          </a:r>
          <a:endParaRPr lang="en-US"/>
        </a:p>
      </dgm:t>
    </dgm:pt>
    <dgm:pt modelId="{782CBC18-CA60-4D05-8F44-0561242D62C7}" type="parTrans" cxnId="{2A86CA52-F1F3-4051-BDB7-106FC90D80FB}">
      <dgm:prSet/>
      <dgm:spPr/>
      <dgm:t>
        <a:bodyPr/>
        <a:lstStyle/>
        <a:p>
          <a:endParaRPr lang="en-US"/>
        </a:p>
      </dgm:t>
    </dgm:pt>
    <dgm:pt modelId="{6F71AC2B-5F32-4E46-8D72-83F1CF1AA300}" type="sibTrans" cxnId="{2A86CA52-F1F3-4051-BDB7-106FC90D80FB}">
      <dgm:prSet/>
      <dgm:spPr/>
      <dgm:t>
        <a:bodyPr/>
        <a:lstStyle/>
        <a:p>
          <a:endParaRPr lang="en-US"/>
        </a:p>
      </dgm:t>
    </dgm:pt>
    <dgm:pt modelId="{C86F2CB7-373F-48C6-B6B5-87A49E13A8BA}">
      <dgm:prSet/>
      <dgm:spPr/>
      <dgm:t>
        <a:bodyPr/>
        <a:lstStyle/>
        <a:p>
          <a:r>
            <a:rPr lang="de-DE"/>
            <a:t>B 	Antwort B</a:t>
          </a:r>
          <a:endParaRPr lang="en-US"/>
        </a:p>
      </dgm:t>
    </dgm:pt>
    <dgm:pt modelId="{3BC92022-17B9-4F05-9FDD-AC29C8AD2650}" type="parTrans" cxnId="{2513379B-4EE4-4EF0-9AC0-7FD600D22875}">
      <dgm:prSet/>
      <dgm:spPr/>
      <dgm:t>
        <a:bodyPr/>
        <a:lstStyle/>
        <a:p>
          <a:endParaRPr lang="en-US"/>
        </a:p>
      </dgm:t>
    </dgm:pt>
    <dgm:pt modelId="{BF6E5263-106C-4A14-AE99-7D2B2263841C}" type="sibTrans" cxnId="{2513379B-4EE4-4EF0-9AC0-7FD600D22875}">
      <dgm:prSet/>
      <dgm:spPr/>
      <dgm:t>
        <a:bodyPr/>
        <a:lstStyle/>
        <a:p>
          <a:endParaRPr lang="en-US"/>
        </a:p>
      </dgm:t>
    </dgm:pt>
    <dgm:pt modelId="{711D7B87-927A-4ADF-B397-6410AF3FC15D}">
      <dgm:prSet/>
      <dgm:spPr/>
      <dgm:t>
        <a:bodyPr/>
        <a:lstStyle/>
        <a:p>
          <a:r>
            <a:rPr lang="de-DE"/>
            <a:t>C	Antwort C</a:t>
          </a:r>
          <a:endParaRPr lang="en-US"/>
        </a:p>
      </dgm:t>
    </dgm:pt>
    <dgm:pt modelId="{A748D3E9-D674-4DFB-84E7-4ECEFDCD10B1}" type="parTrans" cxnId="{88E135C4-AB8C-42D8-ABE4-A91700F51D73}">
      <dgm:prSet/>
      <dgm:spPr/>
      <dgm:t>
        <a:bodyPr/>
        <a:lstStyle/>
        <a:p>
          <a:endParaRPr lang="en-US"/>
        </a:p>
      </dgm:t>
    </dgm:pt>
    <dgm:pt modelId="{108DE5AD-3445-4456-BB1A-6A615C6F0F83}" type="sibTrans" cxnId="{88E135C4-AB8C-42D8-ABE4-A91700F51D73}">
      <dgm:prSet/>
      <dgm:spPr/>
      <dgm:t>
        <a:bodyPr/>
        <a:lstStyle/>
        <a:p>
          <a:endParaRPr lang="en-US"/>
        </a:p>
      </dgm:t>
    </dgm:pt>
    <dgm:pt modelId="{E6524254-DCC2-4F93-8177-BB13AB57973D}">
      <dgm:prSet/>
      <dgm:spPr/>
      <dgm:t>
        <a:bodyPr/>
        <a:lstStyle/>
        <a:p>
          <a:r>
            <a:rPr lang="de-DE"/>
            <a:t>D	Antwort D</a:t>
          </a:r>
          <a:endParaRPr lang="en-US"/>
        </a:p>
      </dgm:t>
    </dgm:pt>
    <dgm:pt modelId="{05F4DD35-F9EC-408E-8CAB-DBEFCD1134BA}" type="parTrans" cxnId="{D6B7C377-5A52-45E6-BB71-50E99A68BCBA}">
      <dgm:prSet/>
      <dgm:spPr/>
      <dgm:t>
        <a:bodyPr/>
        <a:lstStyle/>
        <a:p>
          <a:endParaRPr lang="en-US"/>
        </a:p>
      </dgm:t>
    </dgm:pt>
    <dgm:pt modelId="{3D4217E4-8937-486A-ACEA-96CB57EF0701}" type="sibTrans" cxnId="{D6B7C377-5A52-45E6-BB71-50E99A68BCBA}">
      <dgm:prSet/>
      <dgm:spPr/>
      <dgm:t>
        <a:bodyPr/>
        <a:lstStyle/>
        <a:p>
          <a:endParaRPr lang="en-US"/>
        </a:p>
      </dgm:t>
    </dgm:pt>
    <dgm:pt modelId="{83E182F0-2D85-46C0-BB09-004FCA5EB9A4}" type="pres">
      <dgm:prSet presAssocID="{3AB07866-E6FF-4629-9213-FBF966AFF618}" presName="linear" presStyleCnt="0">
        <dgm:presLayoutVars>
          <dgm:dir/>
          <dgm:animLvl val="lvl"/>
          <dgm:resizeHandles val="exact"/>
        </dgm:presLayoutVars>
      </dgm:prSet>
      <dgm:spPr/>
    </dgm:pt>
    <dgm:pt modelId="{5E7CDEE8-A55F-4F8A-9CD0-8F3B3E2CAF5C}" type="pres">
      <dgm:prSet presAssocID="{29967F48-E063-4B0A-99CD-0D7610D04B57}" presName="parentLin" presStyleCnt="0"/>
      <dgm:spPr/>
    </dgm:pt>
    <dgm:pt modelId="{2782C3BA-8200-4C00-B0A5-7580CF551CD1}" type="pres">
      <dgm:prSet presAssocID="{29967F48-E063-4B0A-99CD-0D7610D04B57}" presName="parentLeftMargin" presStyleLbl="node1" presStyleIdx="0" presStyleCnt="4"/>
      <dgm:spPr/>
    </dgm:pt>
    <dgm:pt modelId="{045E4660-4478-4A24-871E-6B41FF050BD3}" type="pres">
      <dgm:prSet presAssocID="{29967F48-E063-4B0A-99CD-0D7610D04B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F71F43-8AA9-4E29-B0BA-019DCF1A299A}" type="pres">
      <dgm:prSet presAssocID="{29967F48-E063-4B0A-99CD-0D7610D04B57}" presName="negativeSpace" presStyleCnt="0"/>
      <dgm:spPr/>
    </dgm:pt>
    <dgm:pt modelId="{34C49E92-335B-4131-9EEB-D58DCA78C476}" type="pres">
      <dgm:prSet presAssocID="{29967F48-E063-4B0A-99CD-0D7610D04B57}" presName="childText" presStyleLbl="conFgAcc1" presStyleIdx="0" presStyleCnt="4">
        <dgm:presLayoutVars>
          <dgm:bulletEnabled val="1"/>
        </dgm:presLayoutVars>
      </dgm:prSet>
      <dgm:spPr/>
    </dgm:pt>
    <dgm:pt modelId="{FD9DEC51-943B-42A6-A1BD-ABA49E5F7625}" type="pres">
      <dgm:prSet presAssocID="{6F71AC2B-5F32-4E46-8D72-83F1CF1AA300}" presName="spaceBetweenRectangles" presStyleCnt="0"/>
      <dgm:spPr/>
    </dgm:pt>
    <dgm:pt modelId="{5CFF7D0E-4B16-41EB-850D-0A198F39AA86}" type="pres">
      <dgm:prSet presAssocID="{C86F2CB7-373F-48C6-B6B5-87A49E13A8BA}" presName="parentLin" presStyleCnt="0"/>
      <dgm:spPr/>
    </dgm:pt>
    <dgm:pt modelId="{87B034AD-9201-4784-94C5-0E04C1D984C8}" type="pres">
      <dgm:prSet presAssocID="{C86F2CB7-373F-48C6-B6B5-87A49E13A8BA}" presName="parentLeftMargin" presStyleLbl="node1" presStyleIdx="0" presStyleCnt="4"/>
      <dgm:spPr/>
    </dgm:pt>
    <dgm:pt modelId="{FC33D6DF-41DB-41AC-81C5-69FF7CD9021D}" type="pres">
      <dgm:prSet presAssocID="{C86F2CB7-373F-48C6-B6B5-87A49E13A8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ACDA00-452E-4B01-B0EE-FDF8F3AB01FF}" type="pres">
      <dgm:prSet presAssocID="{C86F2CB7-373F-48C6-B6B5-87A49E13A8BA}" presName="negativeSpace" presStyleCnt="0"/>
      <dgm:spPr/>
    </dgm:pt>
    <dgm:pt modelId="{4110BB31-EBBA-4C6A-AB42-E1D0E625321A}" type="pres">
      <dgm:prSet presAssocID="{C86F2CB7-373F-48C6-B6B5-87A49E13A8BA}" presName="childText" presStyleLbl="conFgAcc1" presStyleIdx="1" presStyleCnt="4">
        <dgm:presLayoutVars>
          <dgm:bulletEnabled val="1"/>
        </dgm:presLayoutVars>
      </dgm:prSet>
      <dgm:spPr/>
    </dgm:pt>
    <dgm:pt modelId="{7F0586FF-EB95-4283-801C-067FAA6340F2}" type="pres">
      <dgm:prSet presAssocID="{BF6E5263-106C-4A14-AE99-7D2B2263841C}" presName="spaceBetweenRectangles" presStyleCnt="0"/>
      <dgm:spPr/>
    </dgm:pt>
    <dgm:pt modelId="{A69D043B-764C-4E91-84E0-1F2D63205E09}" type="pres">
      <dgm:prSet presAssocID="{711D7B87-927A-4ADF-B397-6410AF3FC15D}" presName="parentLin" presStyleCnt="0"/>
      <dgm:spPr/>
    </dgm:pt>
    <dgm:pt modelId="{8CD68E4A-0857-4C70-9AE6-F1C238256207}" type="pres">
      <dgm:prSet presAssocID="{711D7B87-927A-4ADF-B397-6410AF3FC15D}" presName="parentLeftMargin" presStyleLbl="node1" presStyleIdx="1" presStyleCnt="4"/>
      <dgm:spPr/>
    </dgm:pt>
    <dgm:pt modelId="{31C67B79-8E1C-4B62-9ECC-CEAE6499D282}" type="pres">
      <dgm:prSet presAssocID="{711D7B87-927A-4ADF-B397-6410AF3FC1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F1EC95-ACAB-4290-8B30-5DCC01A21C9D}" type="pres">
      <dgm:prSet presAssocID="{711D7B87-927A-4ADF-B397-6410AF3FC15D}" presName="negativeSpace" presStyleCnt="0"/>
      <dgm:spPr/>
    </dgm:pt>
    <dgm:pt modelId="{F359BF8F-749F-4D08-8461-5CE96B0D5EED}" type="pres">
      <dgm:prSet presAssocID="{711D7B87-927A-4ADF-B397-6410AF3FC15D}" presName="childText" presStyleLbl="conFgAcc1" presStyleIdx="2" presStyleCnt="4">
        <dgm:presLayoutVars>
          <dgm:bulletEnabled val="1"/>
        </dgm:presLayoutVars>
      </dgm:prSet>
      <dgm:spPr/>
    </dgm:pt>
    <dgm:pt modelId="{EC7FB5C1-8712-4FA3-9DFB-C7BE1E8C92D0}" type="pres">
      <dgm:prSet presAssocID="{108DE5AD-3445-4456-BB1A-6A615C6F0F83}" presName="spaceBetweenRectangles" presStyleCnt="0"/>
      <dgm:spPr/>
    </dgm:pt>
    <dgm:pt modelId="{B7C50D3B-E489-4D5B-94C7-83885B0DE07B}" type="pres">
      <dgm:prSet presAssocID="{E6524254-DCC2-4F93-8177-BB13AB57973D}" presName="parentLin" presStyleCnt="0"/>
      <dgm:spPr/>
    </dgm:pt>
    <dgm:pt modelId="{442EA13D-FEA3-4A12-831D-29504292BB05}" type="pres">
      <dgm:prSet presAssocID="{E6524254-DCC2-4F93-8177-BB13AB57973D}" presName="parentLeftMargin" presStyleLbl="node1" presStyleIdx="2" presStyleCnt="4"/>
      <dgm:spPr/>
    </dgm:pt>
    <dgm:pt modelId="{C07A3A3D-7271-48C4-8BFA-5010F901CFDE}" type="pres">
      <dgm:prSet presAssocID="{E6524254-DCC2-4F93-8177-BB13AB57973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6AF901B-1006-4572-BD3C-C43CFA81C42B}" type="pres">
      <dgm:prSet presAssocID="{E6524254-DCC2-4F93-8177-BB13AB57973D}" presName="negativeSpace" presStyleCnt="0"/>
      <dgm:spPr/>
    </dgm:pt>
    <dgm:pt modelId="{F40A16B2-551D-40C5-AABC-8460238E4348}" type="pres">
      <dgm:prSet presAssocID="{E6524254-DCC2-4F93-8177-BB13AB5797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DE91109-C00C-4494-95AB-9BF8D070066D}" type="presOf" srcId="{C86F2CB7-373F-48C6-B6B5-87A49E13A8BA}" destId="{FC33D6DF-41DB-41AC-81C5-69FF7CD9021D}" srcOrd="1" destOrd="0" presId="urn:microsoft.com/office/officeart/2005/8/layout/list1"/>
    <dgm:cxn modelId="{B2DD682F-8922-4196-8EBA-87F0E5CDD0B5}" type="presOf" srcId="{711D7B87-927A-4ADF-B397-6410AF3FC15D}" destId="{8CD68E4A-0857-4C70-9AE6-F1C238256207}" srcOrd="0" destOrd="0" presId="urn:microsoft.com/office/officeart/2005/8/layout/list1"/>
    <dgm:cxn modelId="{D51DB734-F702-48A7-A20C-E7931E7EE4F4}" type="presOf" srcId="{E6524254-DCC2-4F93-8177-BB13AB57973D}" destId="{442EA13D-FEA3-4A12-831D-29504292BB05}" srcOrd="0" destOrd="0" presId="urn:microsoft.com/office/officeart/2005/8/layout/list1"/>
    <dgm:cxn modelId="{FD977248-20B9-4697-9946-6E2AC4E938FA}" type="presOf" srcId="{29967F48-E063-4B0A-99CD-0D7610D04B57}" destId="{045E4660-4478-4A24-871E-6B41FF050BD3}" srcOrd="1" destOrd="0" presId="urn:microsoft.com/office/officeart/2005/8/layout/list1"/>
    <dgm:cxn modelId="{BC28126C-C00F-49E4-B951-C8689F2F91BC}" type="presOf" srcId="{711D7B87-927A-4ADF-B397-6410AF3FC15D}" destId="{31C67B79-8E1C-4B62-9ECC-CEAE6499D282}" srcOrd="1" destOrd="0" presId="urn:microsoft.com/office/officeart/2005/8/layout/list1"/>
    <dgm:cxn modelId="{F090BA70-DF0F-4E95-8CA0-36318433D5D9}" type="presOf" srcId="{E6524254-DCC2-4F93-8177-BB13AB57973D}" destId="{C07A3A3D-7271-48C4-8BFA-5010F901CFDE}" srcOrd="1" destOrd="0" presId="urn:microsoft.com/office/officeart/2005/8/layout/list1"/>
    <dgm:cxn modelId="{2A86CA52-F1F3-4051-BDB7-106FC90D80FB}" srcId="{3AB07866-E6FF-4629-9213-FBF966AFF618}" destId="{29967F48-E063-4B0A-99CD-0D7610D04B57}" srcOrd="0" destOrd="0" parTransId="{782CBC18-CA60-4D05-8F44-0561242D62C7}" sibTransId="{6F71AC2B-5F32-4E46-8D72-83F1CF1AA300}"/>
    <dgm:cxn modelId="{09142E53-72BE-44DB-B5AE-2949C8B0F9B9}" type="presOf" srcId="{29967F48-E063-4B0A-99CD-0D7610D04B57}" destId="{2782C3BA-8200-4C00-B0A5-7580CF551CD1}" srcOrd="0" destOrd="0" presId="urn:microsoft.com/office/officeart/2005/8/layout/list1"/>
    <dgm:cxn modelId="{D6B7C377-5A52-45E6-BB71-50E99A68BCBA}" srcId="{3AB07866-E6FF-4629-9213-FBF966AFF618}" destId="{E6524254-DCC2-4F93-8177-BB13AB57973D}" srcOrd="3" destOrd="0" parTransId="{05F4DD35-F9EC-408E-8CAB-DBEFCD1134BA}" sibTransId="{3D4217E4-8937-486A-ACEA-96CB57EF0701}"/>
    <dgm:cxn modelId="{2513379B-4EE4-4EF0-9AC0-7FD600D22875}" srcId="{3AB07866-E6FF-4629-9213-FBF966AFF618}" destId="{C86F2CB7-373F-48C6-B6B5-87A49E13A8BA}" srcOrd="1" destOrd="0" parTransId="{3BC92022-17B9-4F05-9FDD-AC29C8AD2650}" sibTransId="{BF6E5263-106C-4A14-AE99-7D2B2263841C}"/>
    <dgm:cxn modelId="{E5944DA2-15A3-43D6-BE93-55E95CACA6CB}" type="presOf" srcId="{3AB07866-E6FF-4629-9213-FBF966AFF618}" destId="{83E182F0-2D85-46C0-BB09-004FCA5EB9A4}" srcOrd="0" destOrd="0" presId="urn:microsoft.com/office/officeart/2005/8/layout/list1"/>
    <dgm:cxn modelId="{F3EB0DC1-A17E-45D7-84C9-2FC6E69C6BCA}" type="presOf" srcId="{C86F2CB7-373F-48C6-B6B5-87A49E13A8BA}" destId="{87B034AD-9201-4784-94C5-0E04C1D984C8}" srcOrd="0" destOrd="0" presId="urn:microsoft.com/office/officeart/2005/8/layout/list1"/>
    <dgm:cxn modelId="{88E135C4-AB8C-42D8-ABE4-A91700F51D73}" srcId="{3AB07866-E6FF-4629-9213-FBF966AFF618}" destId="{711D7B87-927A-4ADF-B397-6410AF3FC15D}" srcOrd="2" destOrd="0" parTransId="{A748D3E9-D674-4DFB-84E7-4ECEFDCD10B1}" sibTransId="{108DE5AD-3445-4456-BB1A-6A615C6F0F83}"/>
    <dgm:cxn modelId="{1437888D-8F2F-417B-9934-36FEED17D7C0}" type="presParOf" srcId="{83E182F0-2D85-46C0-BB09-004FCA5EB9A4}" destId="{5E7CDEE8-A55F-4F8A-9CD0-8F3B3E2CAF5C}" srcOrd="0" destOrd="0" presId="urn:microsoft.com/office/officeart/2005/8/layout/list1"/>
    <dgm:cxn modelId="{742721AB-EF48-4087-AC4C-B8DA8A11AC6F}" type="presParOf" srcId="{5E7CDEE8-A55F-4F8A-9CD0-8F3B3E2CAF5C}" destId="{2782C3BA-8200-4C00-B0A5-7580CF551CD1}" srcOrd="0" destOrd="0" presId="urn:microsoft.com/office/officeart/2005/8/layout/list1"/>
    <dgm:cxn modelId="{2B530F45-741A-4155-A84A-4FA13D3A95EB}" type="presParOf" srcId="{5E7CDEE8-A55F-4F8A-9CD0-8F3B3E2CAF5C}" destId="{045E4660-4478-4A24-871E-6B41FF050BD3}" srcOrd="1" destOrd="0" presId="urn:microsoft.com/office/officeart/2005/8/layout/list1"/>
    <dgm:cxn modelId="{0B1B2307-F6D1-4D2E-A1CD-7B8BEDF35ACB}" type="presParOf" srcId="{83E182F0-2D85-46C0-BB09-004FCA5EB9A4}" destId="{D6F71F43-8AA9-4E29-B0BA-019DCF1A299A}" srcOrd="1" destOrd="0" presId="urn:microsoft.com/office/officeart/2005/8/layout/list1"/>
    <dgm:cxn modelId="{9CCD7A04-A020-4BC3-9094-E059C5DD0D2F}" type="presParOf" srcId="{83E182F0-2D85-46C0-BB09-004FCA5EB9A4}" destId="{34C49E92-335B-4131-9EEB-D58DCA78C476}" srcOrd="2" destOrd="0" presId="urn:microsoft.com/office/officeart/2005/8/layout/list1"/>
    <dgm:cxn modelId="{141F0141-0584-48CB-BF51-ECEADAF4678C}" type="presParOf" srcId="{83E182F0-2D85-46C0-BB09-004FCA5EB9A4}" destId="{FD9DEC51-943B-42A6-A1BD-ABA49E5F7625}" srcOrd="3" destOrd="0" presId="urn:microsoft.com/office/officeart/2005/8/layout/list1"/>
    <dgm:cxn modelId="{A1C59340-A9C6-4742-861E-A5D9E8A72745}" type="presParOf" srcId="{83E182F0-2D85-46C0-BB09-004FCA5EB9A4}" destId="{5CFF7D0E-4B16-41EB-850D-0A198F39AA86}" srcOrd="4" destOrd="0" presId="urn:microsoft.com/office/officeart/2005/8/layout/list1"/>
    <dgm:cxn modelId="{AD8930D6-BE99-4448-BC1E-246BE461EDAE}" type="presParOf" srcId="{5CFF7D0E-4B16-41EB-850D-0A198F39AA86}" destId="{87B034AD-9201-4784-94C5-0E04C1D984C8}" srcOrd="0" destOrd="0" presId="urn:microsoft.com/office/officeart/2005/8/layout/list1"/>
    <dgm:cxn modelId="{BF3A27CD-6B78-463B-8CC4-9E975ACF4113}" type="presParOf" srcId="{5CFF7D0E-4B16-41EB-850D-0A198F39AA86}" destId="{FC33D6DF-41DB-41AC-81C5-69FF7CD9021D}" srcOrd="1" destOrd="0" presId="urn:microsoft.com/office/officeart/2005/8/layout/list1"/>
    <dgm:cxn modelId="{D40966B7-364D-4427-AB7D-D378A7A5C72B}" type="presParOf" srcId="{83E182F0-2D85-46C0-BB09-004FCA5EB9A4}" destId="{73ACDA00-452E-4B01-B0EE-FDF8F3AB01FF}" srcOrd="5" destOrd="0" presId="urn:microsoft.com/office/officeart/2005/8/layout/list1"/>
    <dgm:cxn modelId="{93091415-BC0F-4911-A0CC-6AB751D73BF0}" type="presParOf" srcId="{83E182F0-2D85-46C0-BB09-004FCA5EB9A4}" destId="{4110BB31-EBBA-4C6A-AB42-E1D0E625321A}" srcOrd="6" destOrd="0" presId="urn:microsoft.com/office/officeart/2005/8/layout/list1"/>
    <dgm:cxn modelId="{2998C864-538A-48FE-933C-0085142A32A9}" type="presParOf" srcId="{83E182F0-2D85-46C0-BB09-004FCA5EB9A4}" destId="{7F0586FF-EB95-4283-801C-067FAA6340F2}" srcOrd="7" destOrd="0" presId="urn:microsoft.com/office/officeart/2005/8/layout/list1"/>
    <dgm:cxn modelId="{193A7BDC-77B9-435D-A98D-539140709DF9}" type="presParOf" srcId="{83E182F0-2D85-46C0-BB09-004FCA5EB9A4}" destId="{A69D043B-764C-4E91-84E0-1F2D63205E09}" srcOrd="8" destOrd="0" presId="urn:microsoft.com/office/officeart/2005/8/layout/list1"/>
    <dgm:cxn modelId="{19DF2AB8-C215-40A8-8B75-4F28B5BD7778}" type="presParOf" srcId="{A69D043B-764C-4E91-84E0-1F2D63205E09}" destId="{8CD68E4A-0857-4C70-9AE6-F1C238256207}" srcOrd="0" destOrd="0" presId="urn:microsoft.com/office/officeart/2005/8/layout/list1"/>
    <dgm:cxn modelId="{E9CCFFBE-07CF-4D01-985B-D3B6234BA387}" type="presParOf" srcId="{A69D043B-764C-4E91-84E0-1F2D63205E09}" destId="{31C67B79-8E1C-4B62-9ECC-CEAE6499D282}" srcOrd="1" destOrd="0" presId="urn:microsoft.com/office/officeart/2005/8/layout/list1"/>
    <dgm:cxn modelId="{63D6CC7A-3E2A-475D-A512-F19357244A18}" type="presParOf" srcId="{83E182F0-2D85-46C0-BB09-004FCA5EB9A4}" destId="{24F1EC95-ACAB-4290-8B30-5DCC01A21C9D}" srcOrd="9" destOrd="0" presId="urn:microsoft.com/office/officeart/2005/8/layout/list1"/>
    <dgm:cxn modelId="{413FE664-A48F-4208-91FE-1D3BF14FCD95}" type="presParOf" srcId="{83E182F0-2D85-46C0-BB09-004FCA5EB9A4}" destId="{F359BF8F-749F-4D08-8461-5CE96B0D5EED}" srcOrd="10" destOrd="0" presId="urn:microsoft.com/office/officeart/2005/8/layout/list1"/>
    <dgm:cxn modelId="{007B29C4-9F0A-4826-BAEC-D549AF7A9E89}" type="presParOf" srcId="{83E182F0-2D85-46C0-BB09-004FCA5EB9A4}" destId="{EC7FB5C1-8712-4FA3-9DFB-C7BE1E8C92D0}" srcOrd="11" destOrd="0" presId="urn:microsoft.com/office/officeart/2005/8/layout/list1"/>
    <dgm:cxn modelId="{2D1BFA2D-B68F-4890-A252-B5B08DB0EFC2}" type="presParOf" srcId="{83E182F0-2D85-46C0-BB09-004FCA5EB9A4}" destId="{B7C50D3B-E489-4D5B-94C7-83885B0DE07B}" srcOrd="12" destOrd="0" presId="urn:microsoft.com/office/officeart/2005/8/layout/list1"/>
    <dgm:cxn modelId="{154F46C3-7F88-49DE-900A-D5F487AF71EF}" type="presParOf" srcId="{B7C50D3B-E489-4D5B-94C7-83885B0DE07B}" destId="{442EA13D-FEA3-4A12-831D-29504292BB05}" srcOrd="0" destOrd="0" presId="urn:microsoft.com/office/officeart/2005/8/layout/list1"/>
    <dgm:cxn modelId="{59365C9C-51CB-4668-94F4-A6FCE12329B6}" type="presParOf" srcId="{B7C50D3B-E489-4D5B-94C7-83885B0DE07B}" destId="{C07A3A3D-7271-48C4-8BFA-5010F901CFDE}" srcOrd="1" destOrd="0" presId="urn:microsoft.com/office/officeart/2005/8/layout/list1"/>
    <dgm:cxn modelId="{F6462E3B-AE5A-4D73-80C6-87183049E4E6}" type="presParOf" srcId="{83E182F0-2D85-46C0-BB09-004FCA5EB9A4}" destId="{E6AF901B-1006-4572-BD3C-C43CFA81C42B}" srcOrd="13" destOrd="0" presId="urn:microsoft.com/office/officeart/2005/8/layout/list1"/>
    <dgm:cxn modelId="{DF6303A0-3001-4BFC-A617-68CD4FFC5585}" type="presParOf" srcId="{83E182F0-2D85-46C0-BB09-004FCA5EB9A4}" destId="{F40A16B2-551D-40C5-AABC-8460238E43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49E92-335B-4131-9EEB-D58DCA78C476}">
      <dsp:nvSpPr>
        <dsp:cNvPr id="0" name=""/>
        <dsp:cNvSpPr/>
      </dsp:nvSpPr>
      <dsp:spPr>
        <a:xfrm>
          <a:off x="0" y="438380"/>
          <a:ext cx="59627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E4660-4478-4A24-871E-6B41FF050BD3}">
      <dsp:nvSpPr>
        <dsp:cNvPr id="0" name=""/>
        <dsp:cNvSpPr/>
      </dsp:nvSpPr>
      <dsp:spPr>
        <a:xfrm>
          <a:off x="298136" y="25100"/>
          <a:ext cx="4173904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A 	Antwort A</a:t>
          </a:r>
          <a:endParaRPr lang="en-US" sz="2800" kern="1200"/>
        </a:p>
      </dsp:txBody>
      <dsp:txXfrm>
        <a:off x="338485" y="65449"/>
        <a:ext cx="4093206" cy="745862"/>
      </dsp:txXfrm>
    </dsp:sp>
    <dsp:sp modelId="{4110BB31-EBBA-4C6A-AB42-E1D0E625321A}">
      <dsp:nvSpPr>
        <dsp:cNvPr id="0" name=""/>
        <dsp:cNvSpPr/>
      </dsp:nvSpPr>
      <dsp:spPr>
        <a:xfrm>
          <a:off x="0" y="1708461"/>
          <a:ext cx="59627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3D6DF-41DB-41AC-81C5-69FF7CD9021D}">
      <dsp:nvSpPr>
        <dsp:cNvPr id="0" name=""/>
        <dsp:cNvSpPr/>
      </dsp:nvSpPr>
      <dsp:spPr>
        <a:xfrm>
          <a:off x="298136" y="1295181"/>
          <a:ext cx="4173904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B 	Antwort B</a:t>
          </a:r>
          <a:endParaRPr lang="en-US" sz="2800" kern="1200"/>
        </a:p>
      </dsp:txBody>
      <dsp:txXfrm>
        <a:off x="338485" y="1335530"/>
        <a:ext cx="4093206" cy="745862"/>
      </dsp:txXfrm>
    </dsp:sp>
    <dsp:sp modelId="{F359BF8F-749F-4D08-8461-5CE96B0D5EED}">
      <dsp:nvSpPr>
        <dsp:cNvPr id="0" name=""/>
        <dsp:cNvSpPr/>
      </dsp:nvSpPr>
      <dsp:spPr>
        <a:xfrm>
          <a:off x="0" y="2978541"/>
          <a:ext cx="59627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67B79-8E1C-4B62-9ECC-CEAE6499D282}">
      <dsp:nvSpPr>
        <dsp:cNvPr id="0" name=""/>
        <dsp:cNvSpPr/>
      </dsp:nvSpPr>
      <dsp:spPr>
        <a:xfrm>
          <a:off x="298136" y="2565261"/>
          <a:ext cx="4173904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C	Antwort C</a:t>
          </a:r>
          <a:endParaRPr lang="en-US" sz="2800" kern="1200"/>
        </a:p>
      </dsp:txBody>
      <dsp:txXfrm>
        <a:off x="338485" y="2605610"/>
        <a:ext cx="4093206" cy="745862"/>
      </dsp:txXfrm>
    </dsp:sp>
    <dsp:sp modelId="{F40A16B2-551D-40C5-AABC-8460238E4348}">
      <dsp:nvSpPr>
        <dsp:cNvPr id="0" name=""/>
        <dsp:cNvSpPr/>
      </dsp:nvSpPr>
      <dsp:spPr>
        <a:xfrm>
          <a:off x="0" y="4248621"/>
          <a:ext cx="59627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3A3D-7271-48C4-8BFA-5010F901CFDE}">
      <dsp:nvSpPr>
        <dsp:cNvPr id="0" name=""/>
        <dsp:cNvSpPr/>
      </dsp:nvSpPr>
      <dsp:spPr>
        <a:xfrm>
          <a:off x="298136" y="3835341"/>
          <a:ext cx="417390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D	Antwort D</a:t>
          </a:r>
          <a:endParaRPr lang="en-US" sz="2800" kern="1200"/>
        </a:p>
      </dsp:txBody>
      <dsp:txXfrm>
        <a:off x="338485" y="3875690"/>
        <a:ext cx="4093206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22541-27F6-4CA0-9565-351D1E71A91B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C699-867B-4AB7-ADB2-847BE1098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1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CC699-867B-4AB7-ADB2-847BE1098EE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73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CC699-867B-4AB7-ADB2-847BE1098EE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0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CC699-867B-4AB7-ADB2-847BE1098EE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5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CC699-867B-4AB7-ADB2-847BE1098EE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21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CC699-867B-4AB7-ADB2-847BE1098EE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81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98CD5-2788-402F-B920-46ECEDEE5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54874A-DBD3-4052-AF94-3F358880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619A2C-932B-444C-87FB-4B668666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21FE8D-2B22-4AF6-AC4F-2AFB0942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F9609-0A7F-41D5-8338-90C5B4D2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68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C600C-D517-4855-9BD8-2B80ED5C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7AD6AE-D8D3-4B80-BAF3-07322C066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CED1B0-CFC4-48FA-8F8D-2DAF59B4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9E8A6E-236B-4B9B-8549-08BF14B0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282E72-905B-4F0A-BBDA-317ED284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5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0DC2C1-C788-423A-8271-60BFF8AC4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C2A8FC-BFFB-4F8D-BB7F-F46AD0416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F4E0E9-DCB7-4345-AEAB-95AECC9E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3E45AA-F3B7-45E3-A5FE-7AC85BAD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88F9FE-2AD2-4D50-9769-D7AD0184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44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111D3-700C-4D8F-9B4E-49F50571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2571B3-F102-4CD4-9D38-B1FCA38D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8BEFB-6C78-4367-AD1E-0E5F1861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57AD2F-F8EC-45ED-9BF2-953FD50E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ECB04B-6570-4EE5-9398-73048E98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A4A2A-A47A-474A-B400-A2024A67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C01677-6165-494C-AAA1-5F4BC619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7DE2CD-B9C9-4AA4-A90B-7863B329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7C72F-CC37-429B-B0BB-5EBFB161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E88713-36B9-4F1D-BD26-1F28DA57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A2CB-0E15-40E8-87CB-6D7C85CA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3455E-7D80-47A2-8060-8A62FC797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1501BE-3C6E-4E0E-9701-2C404E281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7B7278-DF56-4B97-B992-E67EFC14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F0B10E-F4B0-4661-A788-08C43F21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F5FEE1-58D2-4742-B617-FACF076F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0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FE70-24B8-4AA9-B32F-6CE4245C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C06651-3832-4B7D-BD2C-2B5233DA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66CA8A-EFE7-4DDB-A25E-EB615E7DE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CE20E-9314-43A5-BD24-0850ECA64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6EA24D-CF12-4202-8147-1B198502E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E796A9-52D6-4CE6-8913-32B921AC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489A51-7B00-4CF8-872E-01594806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79ABB8-B154-40B3-B733-D9D8F835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06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42F5-394B-46DE-8D87-146CF211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657C9F-621D-4652-A83F-B1E3F88F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84A868-F684-4BFB-AD90-9D2B8538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6F5758-E99E-46B9-B48E-2C22551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59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D375FB-A4E4-48E2-BBC9-17CE774C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597E1-E873-4C60-915F-7EC26FAE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D6CD6-2E0C-4199-86DD-E0AC47CF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9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FC38D-D986-4BF8-858C-48157798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B0E1E-347A-439A-AE0B-89DD5284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9FB295-7672-4C5E-83CD-955ADC5AC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22E37F-2A11-49DA-8D3E-A9AAE972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89485B-722A-46BC-9C7A-A3750AE6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A7747E-E778-4CB9-82A2-A6B00095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62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9684C-6A93-4092-9E78-4260EB73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90B83B-0AD1-4D2B-858F-C080B6A15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1B6CF7-F5BD-4B2C-A298-FD1E7B5B2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016587-54B5-42B9-B1BB-0A476C20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E61B95-576B-4440-A220-4AB31BAD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A47BAC-C864-4E5E-B52F-EA25EA6D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94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A46D37-C81D-4D9D-B7C6-9BC183BC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C599D-F006-461B-8222-4E9677C9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429CBA-7FFF-410D-94CB-3B9DC1A0B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49A9-3DF3-4176-BEF8-6AD2FA189C90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4BBA66-3348-4F55-96EB-AEC0EBC5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7BA4C6-8D97-4751-80E1-95BA005B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C908-90DF-4DA3-B2D7-278BA9A0B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CA186A-9B99-4CF5-8225-41479DFC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324203"/>
          </a:xfrm>
        </p:spPr>
        <p:txBody>
          <a:bodyPr>
            <a:normAutofit/>
          </a:bodyPr>
          <a:lstStyle/>
          <a:p>
            <a:r>
              <a:rPr lang="de-DE" sz="3600" dirty="0"/>
              <a:t>Vorlage für die Startseite einer Videokonferenz für Moderator*innen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26B14-2825-4BC4-BFEA-FF55A02E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de-DE" sz="2200" dirty="0"/>
              <a:t>Passen Sie diese Präsentation an die jeweilige Veranstaltung an. Hinweis-Folien habe ich „ausgeblendet“.</a:t>
            </a:r>
          </a:p>
          <a:p>
            <a:pPr marL="514350" indent="-514350">
              <a:buAutoNum type="arabicPeriod"/>
            </a:pPr>
            <a:r>
              <a:rPr lang="de-DE" sz="2200" dirty="0"/>
              <a:t>Hängen Sie genügend leere Seiten an, die Sie während der Konferenz schnell „beschreiben“ können</a:t>
            </a:r>
          </a:p>
          <a:p>
            <a:pPr marL="514350" indent="-514350">
              <a:buAutoNum type="arabicPeriod"/>
            </a:pPr>
            <a:r>
              <a:rPr lang="de-DE" sz="2200" dirty="0"/>
              <a:t>Speichern die Präsentation als PDF</a:t>
            </a:r>
          </a:p>
          <a:p>
            <a:pPr marL="514350" indent="-514350">
              <a:buAutoNum type="arabicPeriod"/>
            </a:pPr>
            <a:r>
              <a:rPr lang="de-DE" sz="2200" dirty="0"/>
              <a:t>Stellen diese als Startseite für Ihre Videokonferenz ein.</a:t>
            </a:r>
          </a:p>
          <a:p>
            <a:pPr marL="514350" indent="-514350">
              <a:buAutoNum type="arabicPeriod"/>
            </a:pPr>
            <a:r>
              <a:rPr lang="de-DE" sz="2200" dirty="0"/>
              <a:t>Kennen Sie die Funktion „Umfrage“? Dann können Sie über dieses Werkzeug zu Beginn der Online-Veranstaltung namentlich eine Rückmeldung einholen, dass sich die Teilnehmenden die </a:t>
            </a:r>
            <a:r>
              <a:rPr lang="de-DE" sz="2200" dirty="0" err="1"/>
              <a:t>Netikette</a:t>
            </a:r>
            <a:r>
              <a:rPr lang="de-DE" sz="2200" dirty="0"/>
              <a:t> durchgelesen haben </a:t>
            </a:r>
            <a:r>
              <a:rPr lang="de-DE" sz="2200" dirty="0" err="1"/>
              <a:t>un</a:t>
            </a:r>
            <a:endParaRPr lang="de-DE" sz="2200" dirty="0"/>
          </a:p>
        </p:txBody>
      </p:sp>
      <p:sp>
        <p:nvSpPr>
          <p:cNvPr id="6" name="Stern: 16 Zacken 5">
            <a:extLst>
              <a:ext uri="{FF2B5EF4-FFF2-40B4-BE49-F238E27FC236}">
                <a16:creationId xmlns:a16="http://schemas.microsoft.com/office/drawing/2014/main" id="{1A1AA9EC-421F-4500-8A9E-B10DE0E122FC}"/>
              </a:ext>
            </a:extLst>
          </p:cNvPr>
          <p:cNvSpPr/>
          <p:nvPr/>
        </p:nvSpPr>
        <p:spPr>
          <a:xfrm>
            <a:off x="1044785" y="-68031"/>
            <a:ext cx="2258786" cy="198710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Diese Seite löschen</a:t>
            </a:r>
          </a:p>
        </p:txBody>
      </p:sp>
    </p:spTree>
    <p:extLst>
      <p:ext uri="{BB962C8B-B14F-4D97-AF65-F5344CB8AC3E}">
        <p14:creationId xmlns:p14="http://schemas.microsoft.com/office/powerpoint/2010/main" val="222995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5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16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F21E8-5057-403E-8087-FF0B715E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Gleich beginnt die Arbeit in Gruppenräumen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02A7E2-D6D3-4D02-8B3E-C996271F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de-DE" sz="2400" dirty="0"/>
              <a:t>Der Arbeitsauftrag wir gleich hier erscheinen.</a:t>
            </a:r>
          </a:p>
          <a:p>
            <a:r>
              <a:rPr lang="de-DE" sz="2400" dirty="0"/>
              <a:t>Bei Zufallsverteilung: Sie werden automatisch in eine Kleingruppe eingeteilt. Nach einer festgelegten Zeit wechseln Sie automatisch wieder hier ins Plenum.</a:t>
            </a:r>
          </a:p>
          <a:p>
            <a:r>
              <a:rPr lang="de-DE" sz="2400" dirty="0"/>
              <a:t>Bei eigener Einteilung: Sie können die Gruppenräume wählen und während der Arbeitsphase wechseln. Beachten Sie, dass stets neue „Tabs“ im Browser öffnen, diese müssen Sie jeweils schließen. </a:t>
            </a:r>
          </a:p>
        </p:txBody>
      </p:sp>
    </p:spTree>
    <p:extLst>
      <p:ext uri="{BB962C8B-B14F-4D97-AF65-F5344CB8AC3E}">
        <p14:creationId xmlns:p14="http://schemas.microsoft.com/office/powerpoint/2010/main" val="109257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F21E8-5057-403E-8087-FF0B715E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Gleich beginnt die Arbeit in Gruppenräumen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02A7E2-D6D3-4D02-8B3E-C996271F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dirty="0"/>
              <a:t>Arbeitsauftrag: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In den Gruppenräumen können Sie gerne Ihre Kameras einschalten und die Mikros eingeschaltet lassen (Kopfhörer verwenden!)</a:t>
            </a:r>
          </a:p>
          <a:p>
            <a:r>
              <a:rPr lang="de-DE" sz="2400" dirty="0"/>
              <a:t>Bei Problemen mit dem Audio-System, starten Sie dieses neu.</a:t>
            </a:r>
          </a:p>
        </p:txBody>
      </p:sp>
    </p:spTree>
    <p:extLst>
      <p:ext uri="{BB962C8B-B14F-4D97-AF65-F5344CB8AC3E}">
        <p14:creationId xmlns:p14="http://schemas.microsoft.com/office/powerpoint/2010/main" val="35406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3B117-2198-4186-8250-74F8AD17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168715-B6AB-43B6-AACC-82D9E037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26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25D71F1F-E130-4924-997D-C88A9636B141}"/>
              </a:ext>
            </a:extLst>
          </p:cNvPr>
          <p:cNvSpPr/>
          <p:nvPr/>
        </p:nvSpPr>
        <p:spPr>
          <a:xfrm>
            <a:off x="720437" y="2552699"/>
            <a:ext cx="11042072" cy="15343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6F7285-24C5-496B-BA40-EEEA124395AF}"/>
              </a:ext>
            </a:extLst>
          </p:cNvPr>
          <p:cNvSpPr/>
          <p:nvPr/>
        </p:nvSpPr>
        <p:spPr>
          <a:xfrm>
            <a:off x="77569" y="218692"/>
            <a:ext cx="3001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Position 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EE47ED6-5289-411D-A5DB-6DEE847BB850}"/>
              </a:ext>
            </a:extLst>
          </p:cNvPr>
          <p:cNvSpPr/>
          <p:nvPr/>
        </p:nvSpPr>
        <p:spPr>
          <a:xfrm>
            <a:off x="8830680" y="218692"/>
            <a:ext cx="3058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 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F25694F-2988-45BB-80AF-819B069F324E}"/>
              </a:ext>
            </a:extLst>
          </p:cNvPr>
          <p:cNvSpPr/>
          <p:nvPr/>
        </p:nvSpPr>
        <p:spPr>
          <a:xfrm>
            <a:off x="3611554" y="2805010"/>
            <a:ext cx="423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Thema / Frage</a:t>
            </a:r>
          </a:p>
        </p:txBody>
      </p:sp>
    </p:spTree>
    <p:extLst>
      <p:ext uri="{BB962C8B-B14F-4D97-AF65-F5344CB8AC3E}">
        <p14:creationId xmlns:p14="http://schemas.microsoft.com/office/powerpoint/2010/main" val="236850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7379A-1A88-4E08-942F-907241DB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 fontScale="90000"/>
          </a:bodyPr>
          <a:lstStyle/>
          <a:p>
            <a:r>
              <a:rPr lang="de-DE"/>
              <a:t>Umfrage </a:t>
            </a:r>
            <a:br>
              <a:rPr lang="de-DE"/>
            </a:br>
            <a:br>
              <a:rPr lang="de-DE"/>
            </a:br>
            <a:r>
              <a:rPr lang="de-DE"/>
              <a:t>Welche </a:t>
            </a:r>
            <a:r>
              <a:rPr lang="de-DE" dirty="0"/>
              <a:t>Antwort ist richtig?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0AF2CDE-2021-42C4-A2C3-B12C21155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41718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82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74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30104619-3076-4372-A561-B63A7F61C0CE}"/>
              </a:ext>
            </a:extLst>
          </p:cNvPr>
          <p:cNvSpPr/>
          <p:nvPr/>
        </p:nvSpPr>
        <p:spPr>
          <a:xfrm>
            <a:off x="9848342" y="226703"/>
            <a:ext cx="1485428" cy="498478"/>
          </a:xfrm>
          <a:prstGeom prst="wedgeRoundRectCallout">
            <a:avLst>
              <a:gd name="adj1" fmla="val 68729"/>
              <a:gd name="adj2" fmla="val -451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Präsentation verbergen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BF823726-FB41-4D09-A954-F7BDC3510912}"/>
              </a:ext>
            </a:extLst>
          </p:cNvPr>
          <p:cNvSpPr/>
          <p:nvPr/>
        </p:nvSpPr>
        <p:spPr>
          <a:xfrm>
            <a:off x="10742371" y="5851429"/>
            <a:ext cx="1400518" cy="498478"/>
          </a:xfrm>
          <a:prstGeom prst="wedgeRoundRectCallout">
            <a:avLst>
              <a:gd name="adj1" fmla="val 25492"/>
              <a:gd name="adj2" fmla="val 1413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Präsentation maximieren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82045B3F-9A27-4393-8F77-4CD2F948F093}"/>
              </a:ext>
            </a:extLst>
          </p:cNvPr>
          <p:cNvSpPr/>
          <p:nvPr/>
        </p:nvSpPr>
        <p:spPr>
          <a:xfrm>
            <a:off x="374537" y="1115291"/>
            <a:ext cx="1689020" cy="498479"/>
          </a:xfrm>
          <a:prstGeom prst="wedgeRoundRectCallout">
            <a:avLst>
              <a:gd name="adj1" fmla="val -70114"/>
              <a:gd name="adj2" fmla="val -5007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„Geteilte Notizen“ für Protokolle usw.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6D67627C-622A-46F0-9A6B-CA983244FF2E}"/>
              </a:ext>
            </a:extLst>
          </p:cNvPr>
          <p:cNvSpPr/>
          <p:nvPr/>
        </p:nvSpPr>
        <p:spPr>
          <a:xfrm>
            <a:off x="6641939" y="5851429"/>
            <a:ext cx="917644" cy="498478"/>
          </a:xfrm>
          <a:prstGeom prst="wedgeRoundRectCallout">
            <a:avLst>
              <a:gd name="adj1" fmla="val 17725"/>
              <a:gd name="adj2" fmla="val 1307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Webcam an/aus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1A0077FB-0D75-4076-9CCE-7B2D1A99FCBC}"/>
              </a:ext>
            </a:extLst>
          </p:cNvPr>
          <p:cNvSpPr/>
          <p:nvPr/>
        </p:nvSpPr>
        <p:spPr>
          <a:xfrm>
            <a:off x="7625232" y="5854866"/>
            <a:ext cx="1905211" cy="498478"/>
          </a:xfrm>
          <a:prstGeom prst="wedgeRoundRectCallout">
            <a:avLst>
              <a:gd name="adj1" fmla="val -18524"/>
              <a:gd name="adj2" fmla="val 13988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Bildschirm teilen  (nur Präsentierende*r)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945B511C-6520-45B2-BFD1-74E3D3C78DBD}"/>
              </a:ext>
            </a:extLst>
          </p:cNvPr>
          <p:cNvSpPr/>
          <p:nvPr/>
        </p:nvSpPr>
        <p:spPr>
          <a:xfrm>
            <a:off x="5338300" y="5861133"/>
            <a:ext cx="1228499" cy="479070"/>
          </a:xfrm>
          <a:prstGeom prst="wedgeRoundRectCallout">
            <a:avLst>
              <a:gd name="adj1" fmla="val 27112"/>
              <a:gd name="adj2" fmla="val 147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Audio neu starten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510D1DB5-5AB5-4B1C-8DF2-6ED691F23D06}"/>
              </a:ext>
            </a:extLst>
          </p:cNvPr>
          <p:cNvSpPr/>
          <p:nvPr/>
        </p:nvSpPr>
        <p:spPr>
          <a:xfrm>
            <a:off x="49111" y="5861134"/>
            <a:ext cx="1689020" cy="479070"/>
          </a:xfrm>
          <a:prstGeom prst="wedgeRoundRectCallout">
            <a:avLst>
              <a:gd name="adj1" fmla="val -50690"/>
              <a:gd name="adj2" fmla="val 1211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Öffentlicher Chat (dieser Konferenz)</a:t>
            </a: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6311CAAD-88B0-4089-9B92-7D751EFD8CB0}"/>
              </a:ext>
            </a:extLst>
          </p:cNvPr>
          <p:cNvSpPr/>
          <p:nvPr/>
        </p:nvSpPr>
        <p:spPr>
          <a:xfrm>
            <a:off x="4056434" y="5851429"/>
            <a:ext cx="1228499" cy="498478"/>
          </a:xfrm>
          <a:prstGeom prst="wedgeRoundRectCallout">
            <a:avLst>
              <a:gd name="adj1" fmla="val 47492"/>
              <a:gd name="adj2" fmla="val 151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Mikro an/aus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510A2E4-E6C5-4F68-890B-8B63E6832913}"/>
              </a:ext>
            </a:extLst>
          </p:cNvPr>
          <p:cNvSpPr txBox="1"/>
          <p:nvPr/>
        </p:nvSpPr>
        <p:spPr>
          <a:xfrm>
            <a:off x="2307771" y="588230"/>
            <a:ext cx="83765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Tipps für Moderator*innen von Videokonferenzen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Verwenden Sie stets einen Kopfhörer bzw. ein Headset!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Arbeiten Sie mit einem aktuellen Browser (Firefox, Chrome).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Beachten Sie die Sicherheitsmeldungen, die beim Einschalten des Mikrofons/ der Kamera erscheinen und lassen die Geräte zu.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Wählen Sie beim Start der Konferenz die richtige Kamera / das richtige Mikrofon aus.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Beim Auftreten von Nebengeräuschen zunächst alle Teilnehmenden „stumm“ schalten.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Falls die Audio-Qualität schlecht ist: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Prüfen Sie die Qualität Ihrer Internetverbindung. Verwenden Sie ein Kabel statt WLAN.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Starten Sie die Audio-Verbindung (Hörer-Symbol) neu.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Bitten Sie die Teilnehmenden, die Kamera auszuschalten.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Verwenden Sie ein externes USB-Mikrofon.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F1A3178-83FF-4ED3-BE10-D7E48F065CB0}"/>
              </a:ext>
            </a:extLst>
          </p:cNvPr>
          <p:cNvSpPr/>
          <p:nvPr/>
        </p:nvSpPr>
        <p:spPr>
          <a:xfrm>
            <a:off x="10795547" y="2030202"/>
            <a:ext cx="1294166" cy="1489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Nächste Folie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1FE63946-2DF3-4D94-ABA3-32792F312A9E}"/>
              </a:ext>
            </a:extLst>
          </p:cNvPr>
          <p:cNvSpPr/>
          <p:nvPr/>
        </p:nvSpPr>
        <p:spPr>
          <a:xfrm>
            <a:off x="9141" y="338991"/>
            <a:ext cx="1485428" cy="498477"/>
          </a:xfrm>
          <a:prstGeom prst="wedgeRoundRectCallout">
            <a:avLst>
              <a:gd name="adj1" fmla="val -32768"/>
              <a:gd name="adj2" fmla="val -11172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Linke Leiste ausblenden</a:t>
            </a:r>
          </a:p>
        </p:txBody>
      </p:sp>
      <p:sp>
        <p:nvSpPr>
          <p:cNvPr id="7" name="Stern: 16 Zacken 6">
            <a:extLst>
              <a:ext uri="{FF2B5EF4-FFF2-40B4-BE49-F238E27FC236}">
                <a16:creationId xmlns:a16="http://schemas.microsoft.com/office/drawing/2014/main" id="{444DA10D-4696-430E-BB4F-7D7B61AA83AD}"/>
              </a:ext>
            </a:extLst>
          </p:cNvPr>
          <p:cNvSpPr/>
          <p:nvPr/>
        </p:nvSpPr>
        <p:spPr>
          <a:xfrm>
            <a:off x="16443" y="1967598"/>
            <a:ext cx="2258786" cy="198710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Nur für Moderator*innen</a:t>
            </a:r>
          </a:p>
        </p:txBody>
      </p:sp>
    </p:spTree>
    <p:extLst>
      <p:ext uri="{BB962C8B-B14F-4D97-AF65-F5344CB8AC3E}">
        <p14:creationId xmlns:p14="http://schemas.microsoft.com/office/powerpoint/2010/main" val="384542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30104619-3076-4372-A561-B63A7F61C0CE}"/>
              </a:ext>
            </a:extLst>
          </p:cNvPr>
          <p:cNvSpPr/>
          <p:nvPr/>
        </p:nvSpPr>
        <p:spPr>
          <a:xfrm>
            <a:off x="9848342" y="226703"/>
            <a:ext cx="1485428" cy="498478"/>
          </a:xfrm>
          <a:prstGeom prst="wedgeRoundRectCallout">
            <a:avLst>
              <a:gd name="adj1" fmla="val 68729"/>
              <a:gd name="adj2" fmla="val -451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Präsentation verbergen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BF823726-FB41-4D09-A954-F7BDC3510912}"/>
              </a:ext>
            </a:extLst>
          </p:cNvPr>
          <p:cNvSpPr/>
          <p:nvPr/>
        </p:nvSpPr>
        <p:spPr>
          <a:xfrm>
            <a:off x="10742371" y="5851429"/>
            <a:ext cx="1400518" cy="498478"/>
          </a:xfrm>
          <a:prstGeom prst="wedgeRoundRectCallout">
            <a:avLst>
              <a:gd name="adj1" fmla="val 25492"/>
              <a:gd name="adj2" fmla="val 1413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Präsentation maximieren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6D67627C-622A-46F0-9A6B-CA983244FF2E}"/>
              </a:ext>
            </a:extLst>
          </p:cNvPr>
          <p:cNvSpPr/>
          <p:nvPr/>
        </p:nvSpPr>
        <p:spPr>
          <a:xfrm>
            <a:off x="6641939" y="5851429"/>
            <a:ext cx="917644" cy="498478"/>
          </a:xfrm>
          <a:prstGeom prst="wedgeRoundRectCallout">
            <a:avLst>
              <a:gd name="adj1" fmla="val 17725"/>
              <a:gd name="adj2" fmla="val 1307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Webcam an/aus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945B511C-6520-45B2-BFD1-74E3D3C78DBD}"/>
              </a:ext>
            </a:extLst>
          </p:cNvPr>
          <p:cNvSpPr/>
          <p:nvPr/>
        </p:nvSpPr>
        <p:spPr>
          <a:xfrm>
            <a:off x="5338300" y="5861133"/>
            <a:ext cx="1228499" cy="479070"/>
          </a:xfrm>
          <a:prstGeom prst="wedgeRoundRectCallout">
            <a:avLst>
              <a:gd name="adj1" fmla="val 27112"/>
              <a:gd name="adj2" fmla="val 147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Audio neu starten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510D1DB5-5AB5-4B1C-8DF2-6ED691F23D06}"/>
              </a:ext>
            </a:extLst>
          </p:cNvPr>
          <p:cNvSpPr/>
          <p:nvPr/>
        </p:nvSpPr>
        <p:spPr>
          <a:xfrm>
            <a:off x="49111" y="5861134"/>
            <a:ext cx="1689020" cy="479070"/>
          </a:xfrm>
          <a:prstGeom prst="wedgeRoundRectCallout">
            <a:avLst>
              <a:gd name="adj1" fmla="val -50690"/>
              <a:gd name="adj2" fmla="val 1211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Öffentlicher Chat (dieser Konferenz)</a:t>
            </a: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6311CAAD-88B0-4089-9B92-7D751EFD8CB0}"/>
              </a:ext>
            </a:extLst>
          </p:cNvPr>
          <p:cNvSpPr/>
          <p:nvPr/>
        </p:nvSpPr>
        <p:spPr>
          <a:xfrm>
            <a:off x="4056434" y="5851429"/>
            <a:ext cx="1228499" cy="498478"/>
          </a:xfrm>
          <a:prstGeom prst="wedgeRoundRectCallout">
            <a:avLst>
              <a:gd name="adj1" fmla="val 47492"/>
              <a:gd name="adj2" fmla="val 151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Mikro an/aus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1FE63946-2DF3-4D94-ABA3-32792F312A9E}"/>
              </a:ext>
            </a:extLst>
          </p:cNvPr>
          <p:cNvSpPr/>
          <p:nvPr/>
        </p:nvSpPr>
        <p:spPr>
          <a:xfrm>
            <a:off x="49111" y="182560"/>
            <a:ext cx="1485428" cy="498477"/>
          </a:xfrm>
          <a:prstGeom prst="wedgeRoundRectCallout">
            <a:avLst>
              <a:gd name="adj1" fmla="val -30570"/>
              <a:gd name="adj2" fmla="val -855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Linke Leiste ausblenden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34ADB5-AEA1-48B5-B77B-2E1F4FFA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Willkommen zur Videokonferenz!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9D93140-48D2-4CC7-BE53-FE7108087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Vorbereitung</a:t>
            </a:r>
          </a:p>
          <a:p>
            <a:r>
              <a:rPr lang="de-DE" sz="2400" dirty="0"/>
              <a:t>Was habe ich angezogen?</a:t>
            </a:r>
          </a:p>
          <a:p>
            <a:r>
              <a:rPr lang="de-DE" sz="2400" dirty="0"/>
              <a:t>Was zeige ich von meinem Zimmer?</a:t>
            </a:r>
          </a:p>
          <a:p>
            <a:r>
              <a:rPr lang="de-DE" sz="2400" dirty="0"/>
              <a:t>Technik: </a:t>
            </a:r>
          </a:p>
          <a:p>
            <a:pPr lvl="1"/>
            <a:r>
              <a:rPr lang="de-DE" sz="2000" dirty="0"/>
              <a:t>Habe ich eine schnelle Internetverbindung?</a:t>
            </a:r>
          </a:p>
          <a:p>
            <a:pPr lvl="1"/>
            <a:r>
              <a:rPr lang="de-DE" sz="2000" dirty="0"/>
              <a:t>Arbeite ich mit Mozilla Firefox oder Google Chrome?</a:t>
            </a:r>
          </a:p>
          <a:p>
            <a:pPr lvl="1"/>
            <a:r>
              <a:rPr lang="de-DE" sz="2000" dirty="0"/>
              <a:t>Wo ist mein Headset oder mein Kopfhörer?</a:t>
            </a:r>
          </a:p>
          <a:p>
            <a:r>
              <a:rPr lang="de-DE" sz="2400" dirty="0"/>
              <a:t>Liegt mein Arbeitsmaterial bereit?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endParaRPr lang="de-DE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4B17D52-9D9F-4492-A933-F7F0EC6FB6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Während der Konferenz</a:t>
            </a:r>
          </a:p>
          <a:p>
            <a:r>
              <a:rPr lang="de-DE" sz="2400" dirty="0"/>
              <a:t>Das Mikrofon und die Kamera kann ich ausschalten, wenn ich das möchte.</a:t>
            </a:r>
          </a:p>
          <a:p>
            <a:r>
              <a:rPr lang="de-DE" sz="2400" dirty="0"/>
              <a:t>Es werden keine Screenshots oder Aufnahmen der Konferenz erstellt.</a:t>
            </a:r>
          </a:p>
          <a:p>
            <a:r>
              <a:rPr lang="de-DE" sz="2400" dirty="0"/>
              <a:t>Den Chat nutze ich für Fragen und Kommentare zum Thema.</a:t>
            </a:r>
          </a:p>
          <a:p>
            <a:r>
              <a:rPr lang="de-DE" sz="2400" dirty="0"/>
              <a:t>Wir alle tragen zu einer freundlichen Kommunikation bei.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5958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BF823726-FB41-4D09-A954-F7BDC3510912}"/>
              </a:ext>
            </a:extLst>
          </p:cNvPr>
          <p:cNvSpPr/>
          <p:nvPr/>
        </p:nvSpPr>
        <p:spPr>
          <a:xfrm>
            <a:off x="10742371" y="5851429"/>
            <a:ext cx="1400518" cy="498478"/>
          </a:xfrm>
          <a:prstGeom prst="wedgeRoundRectCallout">
            <a:avLst>
              <a:gd name="adj1" fmla="val 25492"/>
              <a:gd name="adj2" fmla="val 1413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Präsentation maximieren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6D67627C-622A-46F0-9A6B-CA983244FF2E}"/>
              </a:ext>
            </a:extLst>
          </p:cNvPr>
          <p:cNvSpPr/>
          <p:nvPr/>
        </p:nvSpPr>
        <p:spPr>
          <a:xfrm>
            <a:off x="6641939" y="5851429"/>
            <a:ext cx="917644" cy="498478"/>
          </a:xfrm>
          <a:prstGeom prst="wedgeRoundRectCallout">
            <a:avLst>
              <a:gd name="adj1" fmla="val 17725"/>
              <a:gd name="adj2" fmla="val 1307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Webcam an/aus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945B511C-6520-45B2-BFD1-74E3D3C78DBD}"/>
              </a:ext>
            </a:extLst>
          </p:cNvPr>
          <p:cNvSpPr/>
          <p:nvPr/>
        </p:nvSpPr>
        <p:spPr>
          <a:xfrm>
            <a:off x="5338300" y="5861133"/>
            <a:ext cx="1228499" cy="479070"/>
          </a:xfrm>
          <a:prstGeom prst="wedgeRoundRectCallout">
            <a:avLst>
              <a:gd name="adj1" fmla="val 27112"/>
              <a:gd name="adj2" fmla="val 147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Audio neu starten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510D1DB5-5AB5-4B1C-8DF2-6ED691F23D06}"/>
              </a:ext>
            </a:extLst>
          </p:cNvPr>
          <p:cNvSpPr/>
          <p:nvPr/>
        </p:nvSpPr>
        <p:spPr>
          <a:xfrm>
            <a:off x="49111" y="5861134"/>
            <a:ext cx="1689020" cy="479070"/>
          </a:xfrm>
          <a:prstGeom prst="wedgeRoundRectCallout">
            <a:avLst>
              <a:gd name="adj1" fmla="val -50690"/>
              <a:gd name="adj2" fmla="val 1211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Öffentlicher Chat (dieser Konferenz)</a:t>
            </a: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6311CAAD-88B0-4089-9B92-7D751EFD8CB0}"/>
              </a:ext>
            </a:extLst>
          </p:cNvPr>
          <p:cNvSpPr/>
          <p:nvPr/>
        </p:nvSpPr>
        <p:spPr>
          <a:xfrm>
            <a:off x="4056434" y="5851429"/>
            <a:ext cx="1228499" cy="498478"/>
          </a:xfrm>
          <a:prstGeom prst="wedgeRoundRectCallout">
            <a:avLst>
              <a:gd name="adj1" fmla="val 47492"/>
              <a:gd name="adj2" fmla="val 151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Mikro an/aus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1FE63946-2DF3-4D94-ABA3-32792F312A9E}"/>
              </a:ext>
            </a:extLst>
          </p:cNvPr>
          <p:cNvSpPr/>
          <p:nvPr/>
        </p:nvSpPr>
        <p:spPr>
          <a:xfrm>
            <a:off x="49111" y="182560"/>
            <a:ext cx="1485428" cy="498477"/>
          </a:xfrm>
          <a:prstGeom prst="wedgeRoundRectCallout">
            <a:avLst>
              <a:gd name="adj1" fmla="val -30570"/>
              <a:gd name="adj2" fmla="val -855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Linke Leiste ausblenden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34ADB5-AEA1-48B5-B77B-2E1F4FFA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Willkommen zur Videokonferenz!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9D93140-48D2-4CC7-BE53-FE7108087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Vorbereitung</a:t>
            </a:r>
          </a:p>
          <a:p>
            <a:r>
              <a:rPr lang="de-DE" sz="2400" dirty="0"/>
              <a:t>Was habe ich angezogen?</a:t>
            </a:r>
          </a:p>
          <a:p>
            <a:r>
              <a:rPr lang="de-DE" sz="2400" dirty="0"/>
              <a:t>Was zeige ich von meinem Zimmer?</a:t>
            </a:r>
          </a:p>
          <a:p>
            <a:r>
              <a:rPr lang="de-DE" sz="2400" dirty="0"/>
              <a:t>Technik: </a:t>
            </a:r>
          </a:p>
          <a:p>
            <a:pPr lvl="1"/>
            <a:r>
              <a:rPr lang="de-DE" sz="2000" dirty="0"/>
              <a:t>Habe ich eine schnelle Internetverbindung?</a:t>
            </a:r>
          </a:p>
          <a:p>
            <a:pPr lvl="1"/>
            <a:r>
              <a:rPr lang="de-DE" sz="2000" dirty="0"/>
              <a:t>Arbeite ich mit Mozilla Firefox oder Google Chrome?</a:t>
            </a:r>
          </a:p>
          <a:p>
            <a:pPr lvl="1"/>
            <a:r>
              <a:rPr lang="de-DE" sz="2000" dirty="0"/>
              <a:t>Wo ist mein Headset oder mein Kopfhörer?</a:t>
            </a:r>
          </a:p>
          <a:p>
            <a:r>
              <a:rPr lang="de-DE" sz="2400" dirty="0"/>
              <a:t>Liegt mein Arbeitsmaterial bereit?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endParaRPr lang="de-DE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4B17D52-9D9F-4492-A933-F7F0EC6FB6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Während der Konferenz</a:t>
            </a:r>
          </a:p>
          <a:p>
            <a:r>
              <a:rPr lang="de-DE" sz="2400" dirty="0"/>
              <a:t>Das Mikrofon und die Kamera kann ich ausschalten, wenn ich das möchte.</a:t>
            </a:r>
          </a:p>
          <a:p>
            <a:r>
              <a:rPr lang="de-DE" sz="2400" dirty="0"/>
              <a:t>Es werden keine Screenshots oder Aufnahmen der Konferenz erstellt.</a:t>
            </a:r>
          </a:p>
          <a:p>
            <a:r>
              <a:rPr lang="de-DE" sz="2400" dirty="0"/>
              <a:t>Den Chat nutze ich für Fragen und Kommentare zum Thema.</a:t>
            </a:r>
          </a:p>
          <a:p>
            <a:r>
              <a:rPr lang="de-DE" sz="2400" dirty="0"/>
              <a:t>Wir alle tragen zu einer freundlichen Kommunikation bei.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3" name="Stern: 16 Zacken 12">
            <a:extLst>
              <a:ext uri="{FF2B5EF4-FFF2-40B4-BE49-F238E27FC236}">
                <a16:creationId xmlns:a16="http://schemas.microsoft.com/office/drawing/2014/main" id="{231B1CD5-C8AF-4298-8B01-B67748039C4C}"/>
              </a:ext>
            </a:extLst>
          </p:cNvPr>
          <p:cNvSpPr/>
          <p:nvPr/>
        </p:nvSpPr>
        <p:spPr>
          <a:xfrm>
            <a:off x="9424601" y="97539"/>
            <a:ext cx="2635540" cy="230112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Haben Sie das gelesen? Stimmen Sie den Regeln bitte zu!</a:t>
            </a:r>
          </a:p>
        </p:txBody>
      </p:sp>
    </p:spTree>
    <p:extLst>
      <p:ext uri="{BB962C8B-B14F-4D97-AF65-F5344CB8AC3E}">
        <p14:creationId xmlns:p14="http://schemas.microsoft.com/office/powerpoint/2010/main" val="258603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BF823726-FB41-4D09-A954-F7BDC3510912}"/>
              </a:ext>
            </a:extLst>
          </p:cNvPr>
          <p:cNvSpPr/>
          <p:nvPr/>
        </p:nvSpPr>
        <p:spPr>
          <a:xfrm>
            <a:off x="10742371" y="5851429"/>
            <a:ext cx="1400518" cy="498478"/>
          </a:xfrm>
          <a:prstGeom prst="wedgeRoundRectCallout">
            <a:avLst>
              <a:gd name="adj1" fmla="val 25492"/>
              <a:gd name="adj2" fmla="val 1413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Präsentation maximieren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6D67627C-622A-46F0-9A6B-CA983244FF2E}"/>
              </a:ext>
            </a:extLst>
          </p:cNvPr>
          <p:cNvSpPr/>
          <p:nvPr/>
        </p:nvSpPr>
        <p:spPr>
          <a:xfrm>
            <a:off x="6641939" y="5851429"/>
            <a:ext cx="917644" cy="498478"/>
          </a:xfrm>
          <a:prstGeom prst="wedgeRoundRectCallout">
            <a:avLst>
              <a:gd name="adj1" fmla="val 17725"/>
              <a:gd name="adj2" fmla="val 1307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Webcam an/aus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945B511C-6520-45B2-BFD1-74E3D3C78DBD}"/>
              </a:ext>
            </a:extLst>
          </p:cNvPr>
          <p:cNvSpPr/>
          <p:nvPr/>
        </p:nvSpPr>
        <p:spPr>
          <a:xfrm>
            <a:off x="5338300" y="5861133"/>
            <a:ext cx="1228499" cy="479070"/>
          </a:xfrm>
          <a:prstGeom prst="wedgeRoundRectCallout">
            <a:avLst>
              <a:gd name="adj1" fmla="val 27112"/>
              <a:gd name="adj2" fmla="val 147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Audio neu starten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510D1DB5-5AB5-4B1C-8DF2-6ED691F23D06}"/>
              </a:ext>
            </a:extLst>
          </p:cNvPr>
          <p:cNvSpPr/>
          <p:nvPr/>
        </p:nvSpPr>
        <p:spPr>
          <a:xfrm>
            <a:off x="49111" y="5861134"/>
            <a:ext cx="1689020" cy="479070"/>
          </a:xfrm>
          <a:prstGeom prst="wedgeRoundRectCallout">
            <a:avLst>
              <a:gd name="adj1" fmla="val -50690"/>
              <a:gd name="adj2" fmla="val 1211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Öffentlicher Chat (dieser Konferenz)</a:t>
            </a: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6311CAAD-88B0-4089-9B92-7D751EFD8CB0}"/>
              </a:ext>
            </a:extLst>
          </p:cNvPr>
          <p:cNvSpPr/>
          <p:nvPr/>
        </p:nvSpPr>
        <p:spPr>
          <a:xfrm>
            <a:off x="4056434" y="5851429"/>
            <a:ext cx="1228499" cy="498478"/>
          </a:xfrm>
          <a:prstGeom prst="wedgeRoundRectCallout">
            <a:avLst>
              <a:gd name="adj1" fmla="val 47492"/>
              <a:gd name="adj2" fmla="val 151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Mikro an/aus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1FE63946-2DF3-4D94-ABA3-32792F312A9E}"/>
              </a:ext>
            </a:extLst>
          </p:cNvPr>
          <p:cNvSpPr/>
          <p:nvPr/>
        </p:nvSpPr>
        <p:spPr>
          <a:xfrm>
            <a:off x="49111" y="182560"/>
            <a:ext cx="1485428" cy="498477"/>
          </a:xfrm>
          <a:prstGeom prst="wedgeRoundRectCallout">
            <a:avLst>
              <a:gd name="adj1" fmla="val -30570"/>
              <a:gd name="adj2" fmla="val -855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Linke Leiste ausblenden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34ADB5-AEA1-48B5-B77B-2E1F4FFA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Willkommen zur Videokonferenz!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7B6D93-EE3D-411F-9FF5-72D9FAFC884E}"/>
              </a:ext>
            </a:extLst>
          </p:cNvPr>
          <p:cNvSpPr txBox="1"/>
          <p:nvPr/>
        </p:nvSpPr>
        <p:spPr>
          <a:xfrm>
            <a:off x="838200" y="1454727"/>
            <a:ext cx="1038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Wir beginnen pünktlich die Videokonferenz. Da bis dahin noch etwas Zeit ist, lade ich Sie ein Ihr Smartphone </a:t>
            </a:r>
          </a:p>
          <a:p>
            <a:r>
              <a:rPr lang="de-DE" dirty="0"/>
              <a:t>zu nehmen und einen QR-Code zu scannen: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A94EE0-5CB9-4052-967F-8702DB76B00F}"/>
              </a:ext>
            </a:extLst>
          </p:cNvPr>
          <p:cNvSpPr txBox="1"/>
          <p:nvPr/>
        </p:nvSpPr>
        <p:spPr>
          <a:xfrm>
            <a:off x="893622" y="4509654"/>
            <a:ext cx="1953488" cy="94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Öffnen Sie ein beliebiges Fenster auf der Welt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2D9C8-B31C-4F23-8FBB-04DC5858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2" y="2333877"/>
            <a:ext cx="1953488" cy="19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762FCB38-4A88-4FC6-AAE7-53EFC8F90665}"/>
              </a:ext>
            </a:extLst>
          </p:cNvPr>
          <p:cNvSpPr txBox="1"/>
          <p:nvPr/>
        </p:nvSpPr>
        <p:spPr>
          <a:xfrm>
            <a:off x="5119256" y="4509654"/>
            <a:ext cx="195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Fahren Sie in irgendeine Stadt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16E0B5E-FCAA-4865-9330-AB6A8CD987CC}"/>
              </a:ext>
            </a:extLst>
          </p:cNvPr>
          <p:cNvSpPr txBox="1"/>
          <p:nvPr/>
        </p:nvSpPr>
        <p:spPr>
          <a:xfrm>
            <a:off x="8970821" y="4530435"/>
            <a:ext cx="195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Hören Sie in einen Wald hinein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9EC03A-0A3A-4CF3-8FC6-59753074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14" y="2328612"/>
            <a:ext cx="1953488" cy="19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AC23E9C-6126-4EA8-AC7B-AA0AE3F5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806" y="2239616"/>
            <a:ext cx="1953488" cy="19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2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BF823726-FB41-4D09-A954-F7BDC3510912}"/>
              </a:ext>
            </a:extLst>
          </p:cNvPr>
          <p:cNvSpPr/>
          <p:nvPr/>
        </p:nvSpPr>
        <p:spPr>
          <a:xfrm>
            <a:off x="10742371" y="5851429"/>
            <a:ext cx="1400518" cy="498478"/>
          </a:xfrm>
          <a:prstGeom prst="wedgeRoundRectCallout">
            <a:avLst>
              <a:gd name="adj1" fmla="val 25492"/>
              <a:gd name="adj2" fmla="val 1413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Präsentation maximieren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6D67627C-622A-46F0-9A6B-CA983244FF2E}"/>
              </a:ext>
            </a:extLst>
          </p:cNvPr>
          <p:cNvSpPr/>
          <p:nvPr/>
        </p:nvSpPr>
        <p:spPr>
          <a:xfrm>
            <a:off x="6641939" y="5851429"/>
            <a:ext cx="917644" cy="498478"/>
          </a:xfrm>
          <a:prstGeom prst="wedgeRoundRectCallout">
            <a:avLst>
              <a:gd name="adj1" fmla="val 17725"/>
              <a:gd name="adj2" fmla="val 1307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Webcam an/aus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945B511C-6520-45B2-BFD1-74E3D3C78DBD}"/>
              </a:ext>
            </a:extLst>
          </p:cNvPr>
          <p:cNvSpPr/>
          <p:nvPr/>
        </p:nvSpPr>
        <p:spPr>
          <a:xfrm>
            <a:off x="5338300" y="5861133"/>
            <a:ext cx="1228499" cy="479070"/>
          </a:xfrm>
          <a:prstGeom prst="wedgeRoundRectCallout">
            <a:avLst>
              <a:gd name="adj1" fmla="val 27112"/>
              <a:gd name="adj2" fmla="val 147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Audio neu starten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510D1DB5-5AB5-4B1C-8DF2-6ED691F23D06}"/>
              </a:ext>
            </a:extLst>
          </p:cNvPr>
          <p:cNvSpPr/>
          <p:nvPr/>
        </p:nvSpPr>
        <p:spPr>
          <a:xfrm>
            <a:off x="49111" y="5861134"/>
            <a:ext cx="1689020" cy="479070"/>
          </a:xfrm>
          <a:prstGeom prst="wedgeRoundRectCallout">
            <a:avLst>
              <a:gd name="adj1" fmla="val -50690"/>
              <a:gd name="adj2" fmla="val 1211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Öffentlicher Chat (dieser Konferenz)</a:t>
            </a: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6311CAAD-88B0-4089-9B92-7D751EFD8CB0}"/>
              </a:ext>
            </a:extLst>
          </p:cNvPr>
          <p:cNvSpPr/>
          <p:nvPr/>
        </p:nvSpPr>
        <p:spPr>
          <a:xfrm>
            <a:off x="4056434" y="5851429"/>
            <a:ext cx="1228499" cy="498478"/>
          </a:xfrm>
          <a:prstGeom prst="wedgeRoundRectCallout">
            <a:avLst>
              <a:gd name="adj1" fmla="val 47492"/>
              <a:gd name="adj2" fmla="val 151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FF0000"/>
                </a:solidFill>
              </a:rPr>
              <a:t>Mikro an/aus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1FE63946-2DF3-4D94-ABA3-32792F312A9E}"/>
              </a:ext>
            </a:extLst>
          </p:cNvPr>
          <p:cNvSpPr/>
          <p:nvPr/>
        </p:nvSpPr>
        <p:spPr>
          <a:xfrm>
            <a:off x="49111" y="182560"/>
            <a:ext cx="1485428" cy="498477"/>
          </a:xfrm>
          <a:prstGeom prst="wedgeRoundRectCallout">
            <a:avLst>
              <a:gd name="adj1" fmla="val -30570"/>
              <a:gd name="adj2" fmla="val -855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Linke Leiste ausblenden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34ADB5-AEA1-48B5-B77B-2E1F4FFA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933160"/>
            <a:ext cx="3553691" cy="2495839"/>
          </a:xfrm>
        </p:spPr>
        <p:txBody>
          <a:bodyPr>
            <a:normAutofit fontScale="90000"/>
          </a:bodyPr>
          <a:lstStyle/>
          <a:p>
            <a:r>
              <a:rPr lang="de-DE" dirty="0"/>
              <a:t>Willkommen </a:t>
            </a:r>
            <a:br>
              <a:rPr lang="de-DE" dirty="0"/>
            </a:br>
            <a:r>
              <a:rPr lang="de-DE" dirty="0"/>
              <a:t>zur </a:t>
            </a:r>
            <a:br>
              <a:rPr lang="de-DE" dirty="0"/>
            </a:br>
            <a:r>
              <a:rPr lang="de-DE" dirty="0"/>
              <a:t>Videokonferenz!</a:t>
            </a:r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51C20F9-BDB0-4F53-A204-6CE03077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90" y="1"/>
            <a:ext cx="4904044" cy="6858000"/>
          </a:xfrm>
          <a:prstGeom prst="rect">
            <a:avLst/>
          </a:prstGeom>
        </p:spPr>
      </p:pic>
      <p:sp>
        <p:nvSpPr>
          <p:cNvPr id="22" name="Titel 4">
            <a:extLst>
              <a:ext uri="{FF2B5EF4-FFF2-40B4-BE49-F238E27FC236}">
                <a16:creationId xmlns:a16="http://schemas.microsoft.com/office/drawing/2014/main" id="{BAA1B619-35E3-4662-9143-C9670B164724}"/>
              </a:ext>
            </a:extLst>
          </p:cNvPr>
          <p:cNvSpPr txBox="1">
            <a:spLocks/>
          </p:cNvSpPr>
          <p:nvPr/>
        </p:nvSpPr>
        <p:spPr>
          <a:xfrm>
            <a:off x="9060443" y="792111"/>
            <a:ext cx="3131557" cy="249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+mn-lt"/>
              </a:rPr>
              <a:t>Wo kommen Sie her? Bewegen Sie Ihren Cursor und lassen ihn dort stehen.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2EF3CF0-6129-4F04-BF77-060E72450684}"/>
              </a:ext>
            </a:extLst>
          </p:cNvPr>
          <p:cNvSpPr txBox="1"/>
          <p:nvPr/>
        </p:nvSpPr>
        <p:spPr>
          <a:xfrm>
            <a:off x="1778080" y="5851429"/>
            <a:ext cx="2111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https://de.wikipedia.org/wiki/Hessen#/media/Datei:Hessen_topografisch_Relief_Karte.png</a:t>
            </a:r>
          </a:p>
        </p:txBody>
      </p:sp>
    </p:spTree>
    <p:extLst>
      <p:ext uri="{BB962C8B-B14F-4D97-AF65-F5344CB8AC3E}">
        <p14:creationId xmlns:p14="http://schemas.microsoft.com/office/powerpoint/2010/main" val="374391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891D4-7AD1-4431-8745-3CED3EF0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kommen Sie heute hier im Seminar an?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FFF63CB-AEC8-4A1E-8526-88FEEE3EA24D}"/>
              </a:ext>
            </a:extLst>
          </p:cNvPr>
          <p:cNvSpPr/>
          <p:nvPr/>
        </p:nvSpPr>
        <p:spPr>
          <a:xfrm>
            <a:off x="1" y="1573717"/>
            <a:ext cx="3241344" cy="172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Direkt aus dem Online-Unterricht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462C78D-AA9E-4A4C-B82D-895BF916B84C}"/>
              </a:ext>
            </a:extLst>
          </p:cNvPr>
          <p:cNvSpPr/>
          <p:nvPr/>
        </p:nvSpPr>
        <p:spPr>
          <a:xfrm>
            <a:off x="8950656" y="1617259"/>
            <a:ext cx="3241344" cy="17264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Vom Mittagessen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818B9A6-807C-499B-BD41-EC54F3090504}"/>
              </a:ext>
            </a:extLst>
          </p:cNvPr>
          <p:cNvSpPr/>
          <p:nvPr/>
        </p:nvSpPr>
        <p:spPr>
          <a:xfrm>
            <a:off x="1" y="5035373"/>
            <a:ext cx="3241344" cy="172644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Aus der Schule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7F96BC0-C9A5-41DB-8446-46546FEDF006}"/>
              </a:ext>
            </a:extLst>
          </p:cNvPr>
          <p:cNvSpPr/>
          <p:nvPr/>
        </p:nvSpPr>
        <p:spPr>
          <a:xfrm>
            <a:off x="8950656" y="5035374"/>
            <a:ext cx="3241344" cy="1726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Etwas ganz anders</a:t>
            </a:r>
          </a:p>
        </p:txBody>
      </p:sp>
    </p:spTree>
    <p:extLst>
      <p:ext uri="{BB962C8B-B14F-4D97-AF65-F5344CB8AC3E}">
        <p14:creationId xmlns:p14="http://schemas.microsoft.com/office/powerpoint/2010/main" val="400489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697642F-B7F8-43A1-AE04-E3F84B9F6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316" cy="8159022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D2ED96-9688-4BA9-9135-09C85D2C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290" y="1542002"/>
            <a:ext cx="6891187" cy="5075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/>
              <a:t>14Uhr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5A5902B-AFA6-4D17-8D76-CCE9B83B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612" y="365125"/>
            <a:ext cx="6891187" cy="1325563"/>
          </a:xfrm>
        </p:spPr>
        <p:txBody>
          <a:bodyPr/>
          <a:lstStyle/>
          <a:p>
            <a:r>
              <a:rPr lang="de-DE" dirty="0"/>
              <a:t>Programm für heute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F51C0D-49B3-4A00-A803-CE85DDA92293}"/>
              </a:ext>
            </a:extLst>
          </p:cNvPr>
          <p:cNvSpPr txBox="1"/>
          <p:nvPr/>
        </p:nvSpPr>
        <p:spPr>
          <a:xfrm>
            <a:off x="151559" y="7018689"/>
            <a:ext cx="11888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https://pixabay.com/de/photos/agenda-terminkalender-kaffee-2296195/</a:t>
            </a:r>
          </a:p>
        </p:txBody>
      </p:sp>
    </p:spTree>
    <p:extLst>
      <p:ext uri="{BB962C8B-B14F-4D97-AF65-F5344CB8AC3E}">
        <p14:creationId xmlns:p14="http://schemas.microsoft.com/office/powerpoint/2010/main" val="402001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55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CDDDC0E96F384080CF8437C0771AE3" ma:contentTypeVersion="32" ma:contentTypeDescription="Ein neues Dokument erstellen." ma:contentTypeScope="" ma:versionID="47176f98c95c5a6d42c248c87d59d032">
  <xsd:schema xmlns:xsd="http://www.w3.org/2001/XMLSchema" xmlns:xs="http://www.w3.org/2001/XMLSchema" xmlns:p="http://schemas.microsoft.com/office/2006/metadata/properties" xmlns:ns3="2de89f71-4041-4059-87e8-cc1bb13ada8f" xmlns:ns4="7b805738-9f77-465f-8599-8474a321f5ae" targetNamespace="http://schemas.microsoft.com/office/2006/metadata/properties" ma:root="true" ma:fieldsID="b91e67f9870e79a6c86c1465e8249889" ns3:_="" ns4:_="">
    <xsd:import namespace="2de89f71-4041-4059-87e8-cc1bb13ada8f"/>
    <xsd:import namespace="7b805738-9f77-465f-8599-8474a321f5a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MediaServiceMetadata" minOccurs="0"/>
                <xsd:element ref="ns4:MediaServiceFastMetadata" minOccurs="0"/>
                <xsd:element ref="ns4:Templates" minOccurs="0"/>
                <xsd:element ref="ns4:CultureName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amsChannelId" minOccurs="0"/>
                <xsd:element ref="ns4:IsNotebookLocked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9f71-4041-4059-87e8-cc1bb13ada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Freigabehinweishash" ma:internalName="SharingHintHash" ma:readOnly="true">
      <xsd:simpleType>
        <xsd:restriction base="dms:Text"/>
      </xsd:simpleType>
    </xsd:element>
    <xsd:element name="SharedWithDetails" ma:index="10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05738-9f77-465f-8599-8474a321f5ae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7b805738-9f77-465f-8599-8474a321f5ae" xsi:nil="true"/>
    <TeamsChannelId xmlns="7b805738-9f77-465f-8599-8474a321f5ae" xsi:nil="true"/>
    <Has_Teacher_Only_SectionGroup xmlns="7b805738-9f77-465f-8599-8474a321f5ae" xsi:nil="true"/>
    <Teachers xmlns="7b805738-9f77-465f-8599-8474a321f5ae">
      <UserInfo>
        <DisplayName/>
        <AccountId xsi:nil="true"/>
        <AccountType/>
      </UserInfo>
    </Teachers>
    <Is_Collaboration_Space_Locked xmlns="7b805738-9f77-465f-8599-8474a321f5ae" xsi:nil="true"/>
    <CultureName xmlns="7b805738-9f77-465f-8599-8474a321f5ae" xsi:nil="true"/>
    <Distribution_Groups xmlns="7b805738-9f77-465f-8599-8474a321f5ae" xsi:nil="true"/>
    <DefaultSectionNames xmlns="7b805738-9f77-465f-8599-8474a321f5ae" xsi:nil="true"/>
    <Owner xmlns="7b805738-9f77-465f-8599-8474a321f5ae">
      <UserInfo>
        <DisplayName/>
        <AccountId xsi:nil="true"/>
        <AccountType/>
      </UserInfo>
    </Owner>
    <AppVersion xmlns="7b805738-9f77-465f-8599-8474a321f5ae" xsi:nil="true"/>
    <Templates xmlns="7b805738-9f77-465f-8599-8474a321f5ae" xsi:nil="true"/>
    <NotebookType xmlns="7b805738-9f77-465f-8599-8474a321f5ae" xsi:nil="true"/>
    <FolderType xmlns="7b805738-9f77-465f-8599-8474a321f5ae" xsi:nil="true"/>
    <Students xmlns="7b805738-9f77-465f-8599-8474a321f5ae">
      <UserInfo>
        <DisplayName/>
        <AccountId xsi:nil="true"/>
        <AccountType/>
      </UserInfo>
    </Students>
    <Student_Groups xmlns="7b805738-9f77-465f-8599-8474a321f5ae">
      <UserInfo>
        <DisplayName/>
        <AccountId xsi:nil="true"/>
        <AccountType/>
      </UserInfo>
    </Student_Groups>
    <Invited_Students xmlns="7b805738-9f77-465f-8599-8474a321f5ae" xsi:nil="true"/>
    <IsNotebookLocked xmlns="7b805738-9f77-465f-8599-8474a321f5ae" xsi:nil="true"/>
    <LMS_Mappings xmlns="7b805738-9f77-465f-8599-8474a321f5ae" xsi:nil="true"/>
    <Self_Registration_Enabled xmlns="7b805738-9f77-465f-8599-8474a321f5ae" xsi:nil="true"/>
    <Math_Settings xmlns="7b805738-9f77-465f-8599-8474a321f5ae" xsi:nil="true"/>
  </documentManagement>
</p:properties>
</file>

<file path=customXml/itemProps1.xml><?xml version="1.0" encoding="utf-8"?>
<ds:datastoreItem xmlns:ds="http://schemas.openxmlformats.org/officeDocument/2006/customXml" ds:itemID="{BE4F3C51-817E-4AD7-A89C-FF15E80C6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89f71-4041-4059-87e8-cc1bb13ada8f"/>
    <ds:schemaRef ds:uri="7b805738-9f77-465f-8599-8474a321f5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F93BCB-C283-4B54-8D79-20778C482B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A166F-61D1-4586-B48C-2063FACCD008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de89f71-4041-4059-87e8-cc1bb13ada8f"/>
    <ds:schemaRef ds:uri="7b805738-9f77-465f-8599-8474a321f5a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TM03090430[[fn=Gebändert]]</Template>
  <TotalTime>0</TotalTime>
  <Words>824</Words>
  <Application>Microsoft Office PowerPoint</Application>
  <PresentationFormat>Breitbild</PresentationFormat>
  <Paragraphs>129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Vorlage für die Startseite einer Videokonferenz für Moderator*innen</vt:lpstr>
      <vt:lpstr>PowerPoint-Präsentation</vt:lpstr>
      <vt:lpstr>Willkommen zur Videokonferenz!</vt:lpstr>
      <vt:lpstr>Willkommen zur Videokonferenz!</vt:lpstr>
      <vt:lpstr>Willkommen zur Videokonferenz!</vt:lpstr>
      <vt:lpstr>Willkommen  zur  Videokonferenz!</vt:lpstr>
      <vt:lpstr>Wie kommen Sie heute hier im Seminar an?</vt:lpstr>
      <vt:lpstr>Programm für heute</vt:lpstr>
      <vt:lpstr>PowerPoint-Präsentation</vt:lpstr>
      <vt:lpstr>PowerPoint-Präsentation</vt:lpstr>
      <vt:lpstr>PowerPoint-Präsentation</vt:lpstr>
      <vt:lpstr>Gleich beginnt die Arbeit in Gruppenräumen</vt:lpstr>
      <vt:lpstr>Gleich beginnt die Arbeit in Gruppenräumen</vt:lpstr>
      <vt:lpstr>PowerPoint-Präsentation</vt:lpstr>
      <vt:lpstr>PowerPoint-Präsentation</vt:lpstr>
      <vt:lpstr>Umfrage   Welche Antwort ist richtig?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für die Startseite einer Videokonferenz</dc:title>
  <dc:creator>Leonhardt, Martin</dc:creator>
  <cp:lastModifiedBy>Leonhardt, Martin</cp:lastModifiedBy>
  <cp:revision>20</cp:revision>
  <dcterms:created xsi:type="dcterms:W3CDTF">2021-01-10T22:58:08Z</dcterms:created>
  <dcterms:modified xsi:type="dcterms:W3CDTF">2021-05-27T16:52:22Z</dcterms:modified>
</cp:coreProperties>
</file>